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5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 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 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99322" y="1809898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𝟖𝟖𝟓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𝟐𝟒𝟔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𝟔𝟐𝟕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𝟕𝟔𝟗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𝟒𝟗𝟓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blipFill>
                <a:blip r:embed="rId5"/>
                <a:stretch>
                  <a:fillRect r="-10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𝟔𝟐𝟔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𝟐𝟕𝟒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𝟐𝟕𝟒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𝟑𝟓𝟐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699073" y="1752600"/>
            <a:ext cx="15059246" cy="1266230"/>
            <a:chOff x="1470819" y="1943100"/>
            <a:chExt cx="14287500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bé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6 000,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20 000 ?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1545510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3 500 + 2 500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8847BD-3D6F-39DF-30BB-4BFD81CA5503}"/>
              </a:ext>
            </a:extLst>
          </p:cNvPr>
          <p:cNvSpPr/>
          <p:nvPr/>
        </p:nvSpPr>
        <p:spPr>
          <a:xfrm>
            <a:off x="4232427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B8AA6A-D71C-9BB9-838A-E3316D149B58}"/>
              </a:ext>
            </a:extLst>
          </p:cNvPr>
          <p:cNvSpPr/>
          <p:nvPr/>
        </p:nvSpPr>
        <p:spPr>
          <a:xfrm>
            <a:off x="6977295" y="344515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9728853" y="34451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12795003" y="3442432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3318800" y="4469011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3318800" y="6574003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5137933" y="5605804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F31063-784D-C57E-6FDC-0F1019174E30}"/>
              </a:ext>
            </a:extLst>
          </p:cNvPr>
          <p:cNvSpPr/>
          <p:nvPr/>
        </p:nvSpPr>
        <p:spPr>
          <a:xfrm>
            <a:off x="8432695" y="5588218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5BDF24-5D6A-2D1F-7186-61EAF43C4D32}"/>
              </a:ext>
            </a:extLst>
          </p:cNvPr>
          <p:cNvSpPr/>
          <p:nvPr/>
        </p:nvSpPr>
        <p:spPr>
          <a:xfrm>
            <a:off x="5163570" y="77194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AD7F56-AF17-5E8B-7423-2FB51F6F1770}"/>
              </a:ext>
            </a:extLst>
          </p:cNvPr>
          <p:cNvSpPr/>
          <p:nvPr/>
        </p:nvSpPr>
        <p:spPr>
          <a:xfrm>
            <a:off x="8490122" y="77022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757F7C5-AAE3-4261-3D1A-57FA4AC98728}"/>
              </a:ext>
            </a:extLst>
          </p:cNvPr>
          <p:cNvSpPr txBox="1"/>
          <p:nvPr/>
        </p:nvSpPr>
        <p:spPr>
          <a:xfrm>
            <a:off x="1855942" y="2825369"/>
            <a:ext cx="6100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4 569  + 3 721 – 500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5E264CC-76DB-9D83-EB6C-9639211936FC}"/>
              </a:ext>
            </a:extLst>
          </p:cNvPr>
          <p:cNvSpPr txBox="1"/>
          <p:nvPr/>
        </p:nvSpPr>
        <p:spPr>
          <a:xfrm>
            <a:off x="8602993" y="2869873"/>
            <a:ext cx="6469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9 170  + (15 729– 7 729) =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56CB75-5902-D4F0-E616-6BFDA7B59194}"/>
              </a:ext>
            </a:extLst>
          </p:cNvPr>
          <p:cNvSpPr txBox="1"/>
          <p:nvPr/>
        </p:nvSpPr>
        <p:spPr>
          <a:xfrm>
            <a:off x="1538391" y="3959693"/>
            <a:ext cx="61005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4 569 +3 721 – 500 =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8290 -500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= 7 790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614DB3-2E6A-8052-61FF-0889062C4386}"/>
              </a:ext>
            </a:extLst>
          </p:cNvPr>
          <p:cNvSpPr txBox="1"/>
          <p:nvPr/>
        </p:nvSpPr>
        <p:spPr>
          <a:xfrm>
            <a:off x="8580753" y="3959693"/>
            <a:ext cx="78531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9 170 + (15 729 – 7 729)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9 170 +   8 000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= 17 170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3753" y="4173409"/>
            <a:ext cx="12039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4000" b="1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 Gấu bông:  28 000 đồng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 Kẹo: 3000 đồng 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 cô bán hàng: 50 000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 lại: ....đồng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extLst>
      <p:ext uri="{BB962C8B-B14F-4D97-AF65-F5344CB8AC3E}">
        <p14:creationId xmlns:p14="http://schemas.microsoft.com/office/powerpoint/2010/main" val="176643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keo dán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225489" y="4173409"/>
            <a:ext cx="120396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 mua gấu bông và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keo dán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hết số tiền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28 000 + 3 000 = 31 000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 tiền cô bán hàng phải trả lại cho Mai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50 000 – 31 000 = 19 000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19 000 đồng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14135101" cy="681454"/>
            <a:chOff x="1470819" y="1943100"/>
            <a:chExt cx="1413510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/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𝟖𝟗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𝟖𝟑𝟕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/>
              <p:nvPr/>
            </p:nvSpPr>
            <p:spPr>
              <a:xfrm>
                <a:off x="8747920" y="2602642"/>
                <a:ext cx="5181600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?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54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920" y="2602642"/>
                <a:ext cx="5181600" cy="2328971"/>
              </a:xfrm>
              <a:prstGeom prst="rect">
                <a:avLst/>
              </a:prstGeom>
              <a:blipFill>
                <a:blip r:embed="rId3"/>
                <a:stretch>
                  <a:fillRect r="-5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/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𝟕𝟐𝟕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vi-VN" sz="6000" b="1" i="1" u="sng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6000" b="1" i="1" u="sng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vi-VN" sz="6000" b="1" i="1" u="sng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/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)+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?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 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435</Words>
  <Application>Microsoft Office PowerPoint</Application>
  <PresentationFormat>Custom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Vũ Thị Diễm</cp:lastModifiedBy>
  <cp:revision>133</cp:revision>
  <dcterms:created xsi:type="dcterms:W3CDTF">2022-07-10T01:37:20Z</dcterms:created>
  <dcterms:modified xsi:type="dcterms:W3CDTF">2025-05-15T12:48:58Z</dcterms:modified>
</cp:coreProperties>
</file>